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62" r:id="rId7"/>
    <p:sldId id="273" r:id="rId8"/>
    <p:sldId id="268" r:id="rId9"/>
    <p:sldId id="264" r:id="rId10"/>
    <p:sldId id="263" r:id="rId11"/>
    <p:sldId id="269" r:id="rId12"/>
    <p:sldId id="265" r:id="rId13"/>
    <p:sldId id="272" r:id="rId14"/>
    <p:sldId id="270" r:id="rId15"/>
    <p:sldId id="266" r:id="rId16"/>
    <p:sldId id="274" r:id="rId17"/>
    <p:sldId id="275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7" d="100"/>
          <a:sy n="77" d="100"/>
        </p:scale>
        <p:origin x="200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ungnam.net:8100/multi/multiMedia.do?article_no=MD0000803664&amp;med_action=view&amp;email_addr=d911112@naver.com&amp;mnu_cd=CNNMENU01149&amp;orderby=REG_DATE" TargetMode="External"/><Relationship Id="rId2" Type="http://schemas.openxmlformats.org/officeDocument/2006/relationships/hyperlink" Target="http://www.ktv.go.kr/content/view?content_id=49235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ews.mt.co.kr/mtview.php?no=2017091509294160903" TargetMode="External"/><Relationship Id="rId4" Type="http://schemas.openxmlformats.org/officeDocument/2006/relationships/hyperlink" Target="http://thel.mt.co.kr/newsView.html?no=201804181713825378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v.go.kr/content/view?content_id=492352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7678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</a:schemeClr>
                </a:solidFill>
              </a:rPr>
              <a:t>NICS</a:t>
            </a:r>
            <a:br>
              <a:rPr lang="en-US" sz="2800" b="1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2800" b="1" dirty="0">
                <a:solidFill>
                  <a:schemeClr val="tx1">
                    <a:lumMod val="85000"/>
                  </a:schemeClr>
                </a:solidFill>
              </a:rPr>
              <a:t>( No identification card system)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n-US" dirty="0"/>
              <a:t>1971106 </a:t>
            </a:r>
            <a:r>
              <a:rPr lang="ko-KR" altLang="en-US" dirty="0"/>
              <a:t>박태범 </a:t>
            </a:r>
            <a:r>
              <a:rPr lang="en-US" altLang="ko-KR" dirty="0"/>
              <a:t>(IT</a:t>
            </a:r>
            <a:r>
              <a:rPr lang="ko-KR" altLang="en-US" dirty="0"/>
              <a:t>공과대학</a:t>
            </a:r>
            <a:r>
              <a:rPr lang="en-US" altLang="ko-KR" dirty="0"/>
              <a:t>)</a:t>
            </a:r>
          </a:p>
          <a:p>
            <a:pPr algn="r"/>
            <a:r>
              <a:rPr lang="en-US" dirty="0"/>
              <a:t>1971213 </a:t>
            </a:r>
            <a:r>
              <a:rPr lang="ko-KR" altLang="en-US" dirty="0"/>
              <a:t>안태현 </a:t>
            </a:r>
            <a:r>
              <a:rPr lang="en-US" altLang="ko-KR" dirty="0"/>
              <a:t>(IT</a:t>
            </a:r>
            <a:r>
              <a:rPr lang="ko-KR" altLang="en-US" dirty="0"/>
              <a:t>공과대학</a:t>
            </a:r>
            <a:r>
              <a:rPr lang="en-US" altLang="ko-KR" dirty="0"/>
              <a:t>)</a:t>
            </a:r>
          </a:p>
          <a:p>
            <a:pPr algn="r"/>
            <a:r>
              <a:rPr lang="en-US" dirty="0"/>
              <a:t>1971141 </a:t>
            </a:r>
            <a:r>
              <a:rPr lang="ko-KR" altLang="en-US" dirty="0"/>
              <a:t>이현승 </a:t>
            </a:r>
            <a:r>
              <a:rPr lang="en-US" altLang="ko-KR" dirty="0"/>
              <a:t>(IT</a:t>
            </a:r>
            <a:r>
              <a:rPr lang="ko-KR" altLang="en-US" dirty="0"/>
              <a:t>공과대학</a:t>
            </a:r>
            <a:r>
              <a:rPr lang="en-US" altLang="ko-KR" dirty="0"/>
              <a:t>) 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8354" y="574766"/>
            <a:ext cx="514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NICS</a:t>
            </a:r>
            <a:endParaRPr lang="ko-KR" alt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2655" y="4492943"/>
            <a:ext cx="16383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왼쪽 화살표[L] 11">
            <a:hlinkClick r:id="rId3" action="ppaction://hlinksldjump"/>
            <a:extLst>
              <a:ext uri="{FF2B5EF4-FFF2-40B4-BE49-F238E27FC236}">
                <a16:creationId xmlns:a16="http://schemas.microsoft.com/office/drawing/2014/main" id="{643FD509-F868-5D40-87EC-B5184E1935B2}"/>
              </a:ext>
            </a:extLst>
          </p:cNvPr>
          <p:cNvSpPr/>
          <p:nvPr/>
        </p:nvSpPr>
        <p:spPr>
          <a:xfrm rot="10800000">
            <a:off x="5197386" y="5126572"/>
            <a:ext cx="867104" cy="61927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636069" y="4469402"/>
            <a:ext cx="2609829" cy="1918336"/>
            <a:chOff x="4964023" y="2327093"/>
            <a:chExt cx="2609829" cy="191833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64023" y="2327093"/>
              <a:ext cx="2609829" cy="1918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59827C06-93B7-4208-886D-ECC258DE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5897" y="2567182"/>
              <a:ext cx="1844800" cy="999291"/>
            </a:xfrm>
            <a:prstGeom prst="rect">
              <a:avLst/>
            </a:prstGeom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4678" y="1451899"/>
            <a:ext cx="1809750" cy="218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3006" y="1436913"/>
            <a:ext cx="2609829" cy="2179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십자형[C] 4">
            <a:extLst>
              <a:ext uri="{FF2B5EF4-FFF2-40B4-BE49-F238E27FC236}">
                <a16:creationId xmlns:a16="http://schemas.microsoft.com/office/drawing/2014/main" id="{8C225F89-C301-9C44-91B7-BBA89621FC05}"/>
              </a:ext>
            </a:extLst>
          </p:cNvPr>
          <p:cNvSpPr/>
          <p:nvPr/>
        </p:nvSpPr>
        <p:spPr>
          <a:xfrm>
            <a:off x="5176575" y="2090057"/>
            <a:ext cx="767024" cy="728265"/>
          </a:xfrm>
          <a:prstGeom prst="plus">
            <a:avLst>
              <a:gd name="adj" fmla="val 42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3893"/>
          </a:xfrm>
        </p:spPr>
        <p:txBody>
          <a:bodyPr/>
          <a:lstStyle/>
          <a:p>
            <a:r>
              <a:rPr lang="en-US" altLang="ko-KR" dirty="0"/>
              <a:t>NICS </a:t>
            </a:r>
            <a:r>
              <a:rPr lang="ko-KR" altLang="en-US" dirty="0"/>
              <a:t>사용방법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신분증을 발급 받을 때 경찰서에서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경찰서에서 신분증을 받는 동시에 </a:t>
            </a:r>
            <a:r>
              <a:rPr lang="en-US" altLang="ko-KR" dirty="0"/>
              <a:t>NICS </a:t>
            </a:r>
            <a:r>
              <a:rPr lang="ko-KR" altLang="en-US" dirty="0"/>
              <a:t>기계로 지문과 수령인이 같은지 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술</a:t>
            </a:r>
            <a:r>
              <a:rPr lang="en-US" altLang="ko-KR" dirty="0"/>
              <a:t>, </a:t>
            </a:r>
            <a:r>
              <a:rPr lang="ko-KR" altLang="en-US" dirty="0"/>
              <a:t>담배를 사거나 </a:t>
            </a:r>
            <a:r>
              <a:rPr lang="en-US" altLang="ko-KR" dirty="0"/>
              <a:t>PC</a:t>
            </a:r>
            <a:r>
              <a:rPr lang="ko-KR" altLang="en-US" dirty="0"/>
              <a:t>방을 갈 때 </a:t>
            </a:r>
            <a:r>
              <a:rPr lang="en-US" altLang="ko-KR" dirty="0"/>
              <a:t>NICS </a:t>
            </a:r>
            <a:r>
              <a:rPr lang="ko-KR" altLang="en-US" dirty="0"/>
              <a:t>기계에 지문만 찍으면 기계 스크린에 자신의 신분증이 모자이크 처리가 되어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E3260-BACE-4326-8A03-860C8353F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5491"/>
          </a:xfrm>
        </p:spPr>
        <p:txBody>
          <a:bodyPr/>
          <a:lstStyle/>
          <a:p>
            <a:r>
              <a:rPr lang="en-US" altLang="ko-KR" dirty="0"/>
              <a:t>NICS </a:t>
            </a:r>
            <a:r>
              <a:rPr lang="ko-KR" altLang="en-US" dirty="0"/>
              <a:t>의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18107-167D-4513-BF78-026601485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신분증을 위조 하지 못한다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검사 시간이 오래 걸리지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성인의 경우 신분증을 들고 다니지 않아도 술</a:t>
            </a:r>
            <a:r>
              <a:rPr lang="en-US" altLang="ko-KR" dirty="0"/>
              <a:t>, </a:t>
            </a:r>
            <a:r>
              <a:rPr lang="ko-KR" altLang="en-US" dirty="0"/>
              <a:t>담배를 사고 술집에 갈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손가락이 여러 개가 저장 되어 있기 때문에 지문이 지워져도 인식 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0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6CA50-6AEB-5E44-BB39-4F11247F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1" lang="ko-KR" altLang="en-US" dirty="0" err="1"/>
              <a:t>클라우드</a:t>
            </a:r>
            <a:r>
              <a:rPr kumimoji="1" lang="ko-KR" altLang="en-US" dirty="0"/>
              <a:t> 컴퓨팅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클라우딩</a:t>
            </a:r>
            <a:r>
              <a:rPr kumimoji="1" lang="ko-KR" altLang="en-US" dirty="0"/>
              <a:t> 스토리지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768012-EE01-2A4B-9058-2AB144450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7313" y="2097088"/>
            <a:ext cx="8158162" cy="4151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14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E80A-C4A7-A84D-A65A-BF7EB54D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참고한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928B8-3CD9-2A4F-8FF2-0544AF67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u="sng" dirty="0">
                <a:hlinkClick r:id="rId2"/>
              </a:rPr>
              <a:t>http://www.ktv.go.kr/content/view?content_id=492352</a:t>
            </a:r>
            <a:endParaRPr lang="en-US" altLang="ko-KR" dirty="0"/>
          </a:p>
          <a:p>
            <a:r>
              <a:rPr kumimoji="1" lang="en-US" altLang="ko-KR" dirty="0">
                <a:hlinkClick r:id="rId3"/>
              </a:rPr>
              <a:t>http://www.chungnam.net:8100/multi/multiMedia.do?article_no=MD0000803664&amp;med_action=view&amp;email_addr=d911112@naver.com&amp;mnu_cd=CNNMENU01149&amp;orderby=REG_DATE</a:t>
            </a:r>
            <a:endParaRPr kumimoji="1" lang="en-US" altLang="ko-KR" dirty="0"/>
          </a:p>
          <a:p>
            <a:r>
              <a:rPr kumimoji="1" lang="en-US" altLang="ko-KR" dirty="0">
                <a:hlinkClick r:id="rId4"/>
              </a:rPr>
              <a:t>http://thel.mt.co.kr/newsView.html?no=2018041817138253780</a:t>
            </a:r>
            <a:endParaRPr kumimoji="1" lang="en-US" altLang="ko-KR" dirty="0"/>
          </a:p>
          <a:p>
            <a:r>
              <a:rPr kumimoji="1" lang="en-US" altLang="ko-KR" dirty="0">
                <a:hlinkClick r:id="rId5"/>
              </a:rPr>
              <a:t>http://news.mt.co.kr/mtview.php?no=2017091509294160903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36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3FF34-E83A-420F-A5B2-61A36CD2D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08994"/>
            <a:ext cx="9905999" cy="144001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8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946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1" y="9525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8E2A83-31F2-4F40-850D-9B6D60E0C948}"/>
              </a:ext>
            </a:extLst>
          </p:cNvPr>
          <p:cNvSpPr/>
          <p:nvPr/>
        </p:nvSpPr>
        <p:spPr>
          <a:xfrm>
            <a:off x="8096703" y="537666"/>
            <a:ext cx="3553268" cy="631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목차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DD0583C1-3B0B-4272-8EDF-A5A8184CD004}"/>
              </a:ext>
            </a:extLst>
          </p:cNvPr>
          <p:cNvSpPr/>
          <p:nvPr/>
        </p:nvSpPr>
        <p:spPr>
          <a:xfrm>
            <a:off x="8098636" y="2243351"/>
            <a:ext cx="3553268" cy="9298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</a:t>
            </a:r>
            <a:r>
              <a:rPr lang="ko-KR" alt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현재 시스템의 문제점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D40A991-E656-46F8-8FB0-571490D1A311}"/>
              </a:ext>
            </a:extLst>
          </p:cNvPr>
          <p:cNvSpPr/>
          <p:nvPr/>
        </p:nvSpPr>
        <p:spPr>
          <a:xfrm>
            <a:off x="8094718" y="3354962"/>
            <a:ext cx="3553268" cy="9298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싸이패스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D5D86FA-998D-4D7C-84FD-CA69D9E3BBC3}"/>
              </a:ext>
            </a:extLst>
          </p:cNvPr>
          <p:cNvSpPr/>
          <p:nvPr/>
        </p:nvSpPr>
        <p:spPr>
          <a:xfrm>
            <a:off x="8133907" y="4481513"/>
            <a:ext cx="3553268" cy="9298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 NICS</a:t>
            </a:r>
            <a:endParaRPr lang="ko-KR" altLang="en-US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62B73C6-9CCD-40FC-975D-0FE35CDAD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641" y="1447152"/>
            <a:ext cx="3856037" cy="477076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청소년이 술</a:t>
            </a:r>
            <a:r>
              <a:rPr lang="en-US" altLang="ko-KR" sz="1800" dirty="0"/>
              <a:t>, </a:t>
            </a:r>
            <a:r>
              <a:rPr lang="ko-KR" altLang="en-US" sz="1800" dirty="0"/>
              <a:t>담배를 쉽게 산다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신분증검사를 사진만 보고 하기 때문에 기준이 매우 주관적이다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성인의 경우 신분증을 가지고 다니지 않으면 술</a:t>
            </a:r>
            <a:r>
              <a:rPr lang="en-US" altLang="ko-KR" sz="1800" dirty="0"/>
              <a:t>,</a:t>
            </a:r>
            <a:r>
              <a:rPr lang="ko-KR" altLang="en-US" sz="1800" dirty="0"/>
              <a:t>담배를 살 수 없다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업종을 가리지 않는 미성년자들의 위조신분증을 이용한 술</a:t>
            </a:r>
            <a:r>
              <a:rPr lang="en-US" altLang="ko-KR" sz="1800" dirty="0"/>
              <a:t>, </a:t>
            </a:r>
            <a:r>
              <a:rPr lang="ko-KR" altLang="en-US" sz="1800" dirty="0"/>
              <a:t>담배 구입 및 술집</a:t>
            </a:r>
            <a:r>
              <a:rPr lang="en-US" altLang="ko-KR" sz="1800" dirty="0"/>
              <a:t>, PC</a:t>
            </a:r>
            <a:r>
              <a:rPr lang="ko-KR" altLang="en-US" sz="1800" dirty="0"/>
              <a:t>방 출입으로 인해 피해를 보는 업소가 늘어나고 있습니다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u="sng" dirty="0">
                <a:hlinkClick r:id="rId3"/>
              </a:rPr>
              <a:t>http://www.ktv.go.kr/content/view?content_id=492352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E05D75-FFDF-49EA-A672-E438DD20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45719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현재 사회의 문제점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9463" y="607831"/>
            <a:ext cx="6090694" cy="5649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57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0789" y="444138"/>
            <a:ext cx="53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시스템으로 인한 피해사례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ECAD20-724E-402D-8557-432D42D7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39" y="1436914"/>
            <a:ext cx="4661830" cy="5042262"/>
          </a:xfrm>
          <a:prstGeom prst="rect">
            <a:avLst/>
          </a:prstGeom>
          <a:noFill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7736" y="365762"/>
            <a:ext cx="4937761" cy="612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4444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싸이패스란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0300" y="3119710"/>
            <a:ext cx="4759506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45028" y="1815737"/>
            <a:ext cx="974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err="1"/>
              <a:t>민증의</a:t>
            </a:r>
            <a:r>
              <a:rPr lang="ko-KR" altLang="en-US" dirty="0"/>
              <a:t> 위조여부를 판단하고 </a:t>
            </a:r>
            <a:r>
              <a:rPr lang="ko-KR" altLang="en-US" dirty="0" err="1"/>
              <a:t>민증에</a:t>
            </a:r>
            <a:r>
              <a:rPr lang="ko-KR" altLang="en-US" dirty="0"/>
              <a:t> 등록된 지문과 일치하는 지문을 갖는지 확인하는 기계 </a:t>
            </a:r>
            <a:endParaRPr lang="en-US" altLang="ko-K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79425" y="3098858"/>
            <a:ext cx="2962275" cy="314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BA90B8-AF0A-46E2-BE59-DEBE6184F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8"/>
          <a:stretch/>
        </p:blipFill>
        <p:spPr>
          <a:xfrm>
            <a:off x="6172200" y="2249486"/>
            <a:ext cx="4875211" cy="3541714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5AB958-5898-4D47-86EE-40FAC4C71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인터넷에서 </a:t>
            </a:r>
            <a:r>
              <a:rPr lang="ko-KR" altLang="en-US" dirty="0" err="1"/>
              <a:t>위조신분증을</a:t>
            </a:r>
            <a:r>
              <a:rPr lang="ko-KR" altLang="en-US" dirty="0"/>
              <a:t> 구매하는 경우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주민등록번호를 변조하여 성인으로 속이는 경우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타인의 신분증을 본인의 것처럼 도용하는 경우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9D25AF-8E9E-42AA-A022-C94660B4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 dirty="0" err="1"/>
              <a:t>싸이패스를</a:t>
            </a:r>
            <a:r>
              <a:rPr lang="ko-KR" altLang="en-US" dirty="0"/>
              <a:t> 사용하는 이유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D9E1F4-1692-41B6-8FA9-4F6C498B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192" y="454443"/>
            <a:ext cx="4834636" cy="5198534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AE485E-8625-4274-9FBD-D9EB1049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643" y="592666"/>
            <a:ext cx="3856037" cy="43593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싸이패스의 단점</a:t>
            </a:r>
            <a:endParaRPr lang="en-US" sz="24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72EA329-E360-4D3F-A8C2-D6BD313A7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7517" y="1452651"/>
            <a:ext cx="3856037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검사 시간이 </a:t>
            </a:r>
            <a:r>
              <a:rPr lang="ko-KR" altLang="en-US" sz="1800" dirty="0" err="1"/>
              <a:t>오래걸린다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위조 신분증을 못 잡아내는 경우도 있다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기계가 지문을 인식하지 </a:t>
            </a:r>
            <a:r>
              <a:rPr lang="ko-KR" altLang="en-US" sz="1800" dirty="0" err="1"/>
              <a:t>못할수도</a:t>
            </a:r>
            <a:r>
              <a:rPr lang="ko-KR" altLang="en-US" sz="1800" dirty="0"/>
              <a:t> 있다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운전면허증의 경우 지문이 없기 때문에 지문검사를 하지 못한다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C146900E-1808-4040-84AD-18A714998343}"/>
              </a:ext>
            </a:extLst>
          </p:cNvPr>
          <p:cNvSpPr/>
          <p:nvPr/>
        </p:nvSpPr>
        <p:spPr>
          <a:xfrm>
            <a:off x="2403231" y="1639887"/>
            <a:ext cx="2157046" cy="213494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주민등록증이 없다</a:t>
            </a:r>
            <a:r>
              <a:rPr kumimoji="1"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kumimoji="1" lang="ko-KR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십자형[C] 4">
            <a:extLst>
              <a:ext uri="{FF2B5EF4-FFF2-40B4-BE49-F238E27FC236}">
                <a16:creationId xmlns:a16="http://schemas.microsoft.com/office/drawing/2014/main" id="{8C225F89-C301-9C44-91B7-BBA89621FC05}"/>
              </a:ext>
            </a:extLst>
          </p:cNvPr>
          <p:cNvSpPr/>
          <p:nvPr/>
        </p:nvSpPr>
        <p:spPr>
          <a:xfrm>
            <a:off x="3282462" y="3950676"/>
            <a:ext cx="392400" cy="396000"/>
          </a:xfrm>
          <a:prstGeom prst="plus">
            <a:avLst>
              <a:gd name="adj" fmla="val 42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5386E71-88EB-374E-9CEC-9236DE023A64}"/>
              </a:ext>
            </a:extLst>
          </p:cNvPr>
          <p:cNvSpPr/>
          <p:nvPr/>
        </p:nvSpPr>
        <p:spPr>
          <a:xfrm>
            <a:off x="2400139" y="4522522"/>
            <a:ext cx="2157046" cy="213494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성인임을</a:t>
            </a:r>
            <a:r>
              <a:rPr kumimoji="1"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증명한다</a:t>
            </a:r>
            <a:r>
              <a:rPr kumimoji="1"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2210D3D-B494-B146-930A-0FE2D62573EC}"/>
              </a:ext>
            </a:extLst>
          </p:cNvPr>
          <p:cNvSpPr/>
          <p:nvPr/>
        </p:nvSpPr>
        <p:spPr>
          <a:xfrm>
            <a:off x="6832966" y="2369018"/>
            <a:ext cx="3200400" cy="316331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7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NICS</a:t>
            </a:r>
            <a:endParaRPr kumimoji="1" lang="ko-KR" altLang="en-US" sz="7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왼쪽 화살표[L] 11">
            <a:hlinkClick r:id="rId2" action="ppaction://hlinksldjump"/>
            <a:extLst>
              <a:ext uri="{FF2B5EF4-FFF2-40B4-BE49-F238E27FC236}">
                <a16:creationId xmlns:a16="http://schemas.microsoft.com/office/drawing/2014/main" id="{643FD509-F868-5D40-87EC-B5184E1935B2}"/>
              </a:ext>
            </a:extLst>
          </p:cNvPr>
          <p:cNvSpPr/>
          <p:nvPr/>
        </p:nvSpPr>
        <p:spPr>
          <a:xfrm rot="10800000">
            <a:off x="5288827" y="3820287"/>
            <a:ext cx="867104" cy="61927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NICS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7AD58D-DA28-40BB-886F-46AA9A78C8DD}"/>
              </a:ext>
            </a:extLst>
          </p:cNvPr>
          <p:cNvSpPr txBox="1"/>
          <p:nvPr/>
        </p:nvSpPr>
        <p:spPr>
          <a:xfrm>
            <a:off x="4888942" y="522806"/>
            <a:ext cx="192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NICS </a:t>
            </a:r>
            <a:r>
              <a:rPr lang="ko-KR" altLang="en-US" sz="3600" dirty="0"/>
              <a:t>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pic>
        <p:nvPicPr>
          <p:cNvPr id="13" name="그림 12" descr="클립아트이(가) 표시된 사진&#10;&#10;자동 생성된 설명">
            <a:extLst>
              <a:ext uri="{FF2B5EF4-FFF2-40B4-BE49-F238E27FC236}">
                <a16:creationId xmlns:a16="http://schemas.microsoft.com/office/drawing/2014/main" id="{9B7AF859-ED0A-49CD-AFD3-CC935667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76" y="1903158"/>
            <a:ext cx="2134768" cy="3100814"/>
          </a:xfrm>
          <a:prstGeom prst="rect">
            <a:avLst/>
          </a:prstGeom>
        </p:spPr>
      </p:pic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A9B3F43C-31FD-4633-A4B9-7F473F49B2CC}"/>
              </a:ext>
            </a:extLst>
          </p:cNvPr>
          <p:cNvSpPr/>
          <p:nvPr/>
        </p:nvSpPr>
        <p:spPr>
          <a:xfrm>
            <a:off x="2831549" y="2452756"/>
            <a:ext cx="1851950" cy="18866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동물이(가) 표시된 사진&#10;&#10;자동 생성된 설명">
            <a:extLst>
              <a:ext uri="{FF2B5EF4-FFF2-40B4-BE49-F238E27FC236}">
                <a16:creationId xmlns:a16="http://schemas.microsoft.com/office/drawing/2014/main" id="{8F679630-6C9E-4B09-AF79-97C54E67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99" y="1903158"/>
            <a:ext cx="2085032" cy="3100814"/>
          </a:xfrm>
          <a:prstGeom prst="rect">
            <a:avLst/>
          </a:prstGeom>
        </p:spPr>
      </p:pic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7C02A2F4-9D85-458F-BEFB-6B770030C4C3}"/>
              </a:ext>
            </a:extLst>
          </p:cNvPr>
          <p:cNvSpPr/>
          <p:nvPr/>
        </p:nvSpPr>
        <p:spPr>
          <a:xfrm>
            <a:off x="6753536" y="2440107"/>
            <a:ext cx="1851950" cy="18866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9827C06-93B7-4208-886D-ECC258DE6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486" y="2593308"/>
            <a:ext cx="2819964" cy="16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5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898775_Modern Circuit design_SL_V1.potx" id="{D7AD0F58-4DF1-4655-B454-893348AD7998}" vid="{1E267F19-E5ED-48D3-B7A8-11832F35D4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terms/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BF91BB-6045-4869-8145-5C20AAEE9A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Macintosh PowerPoint</Application>
  <PresentationFormat>와이드스크린</PresentationFormat>
  <Paragraphs>52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NICS ( No identification card system)</vt:lpstr>
      <vt:lpstr>PowerPoint 프레젠테이션</vt:lpstr>
      <vt:lpstr>1. 현재 사회의 문제점 </vt:lpstr>
      <vt:lpstr>PowerPoint 프레젠테이션</vt:lpstr>
      <vt:lpstr>싸이패스란?</vt:lpstr>
      <vt:lpstr>싸이패스를 사용하는 이유</vt:lpstr>
      <vt:lpstr>2. 싸이패스의 단점</vt:lpstr>
      <vt:lpstr>NICS</vt:lpstr>
      <vt:lpstr>PowerPoint 프레젠테이션</vt:lpstr>
      <vt:lpstr>PowerPoint 프레젠테이션</vt:lpstr>
      <vt:lpstr>NICS 사용방법</vt:lpstr>
      <vt:lpstr>NICS 의 장점</vt:lpstr>
      <vt:lpstr>클라우드 컴퓨팅/클라우딩 스토리지</vt:lpstr>
      <vt:lpstr>참고한 사이트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안태현</dc:creator>
  <cp:lastModifiedBy/>
  <cp:revision>1</cp:revision>
  <dcterms:created xsi:type="dcterms:W3CDTF">2019-06-03T04:28:26Z</dcterms:created>
  <dcterms:modified xsi:type="dcterms:W3CDTF">2019-06-10T04:06:59Z</dcterms:modified>
</cp:coreProperties>
</file>